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Ngiungeu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Ing 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09578"/>
            <a:ext cx="12192000" cy="2923395"/>
          </a:xfrm>
        </p:spPr>
        <p:txBody>
          <a:bodyPr>
            <a:normAutofit/>
          </a:bodyPr>
          <a:lstStyle/>
          <a:p>
            <a:r>
              <a:rPr lang="en-US" sz="3600" dirty="0"/>
              <a:t>Only Waiting</a:t>
            </a:r>
          </a:p>
          <a:p>
            <a:r>
              <a:rPr lang="en-US" sz="3600" dirty="0"/>
              <a:t>1 Kor. 1:7</a:t>
            </a:r>
          </a:p>
          <a:p>
            <a:r>
              <a:rPr lang="en-US" sz="3600" dirty="0" err="1"/>
              <a:t>Francies</a:t>
            </a:r>
            <a:r>
              <a:rPr lang="en-US" sz="3600" dirty="0"/>
              <a:t> L. Mace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G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ngiungeu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Meilum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then dong;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ngiungeu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bang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kiukiau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Van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late in an sang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sunkhum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Phalbi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An late aw,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pakpalh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beibei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 </a:t>
            </a:r>
          </a:p>
          <a:p>
            <a:pPr marL="0" indent="0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zawngkhal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aw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kheging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sap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nungzui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47849" y="6156101"/>
            <a:ext cx="2444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tangzaw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Tenna’ng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singkung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pakzihziah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dildial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mualkuam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sangkik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ngiungeu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47849" y="6156101"/>
            <a:ext cx="2444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236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27. Ngak Ngiungeu Ing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2018-12-13T17:00:38Z</dcterms:modified>
</cp:coreProperties>
</file>